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6c8ec10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6c8ec10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8a23d25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8a23d25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8a23d25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8a23d25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6c8ec10a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6c8ec10a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6c8ec10a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6c8ec10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6c8ec10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6c8ec10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b3ef232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b3ef232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b38a6b3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b38a6b3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b38a6b3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b38a6b3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Frequency division multiplexing (FDM) is a multiplexing technique that divides the available bandwidth into multiple sub-bands each of which can carry a signal. Therefore, FDM enables concurrent transmissions over a shared communication medium. As another common use, FDM enables the system to send a huge amount of data through several segments transmitted over independent frequency sub-bands.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b38a6b3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b38a6b3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 division multiplexing (TDM) is a communications process that transmits two or more streaming digital signals over a common channel. In TDM, incoming signals are divided into equal fixed-length time slots. After multiplexing, these signals are transmitted over a shared medium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83275f8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83275f8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8e28343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8e28343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8e28343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8e28343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6c8ec10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6c8ec10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6c8ec10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6c8ec10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83275f89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83275f89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b38a6b3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b38a6b3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6c8ec10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6c8ec1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6c8ec10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6c8ec10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6c8ec10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6c8ec10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6c8ec10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6c8ec10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6c8ec10a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6c8ec10a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Arial"/>
              <a:buNone/>
              <a:defRPr b="1" sz="3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  <a:defRPr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Char char="○"/>
              <a:defRPr sz="13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Char char="■"/>
              <a:defRPr sz="1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20799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Computer Networks and the Internet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6994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Computer Networking: A Top Down Approach 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891350" y="16708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Chapter 1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Internet Protocol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354513"/>
            <a:ext cx="55435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469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r>
              <a:rPr lang="en"/>
              <a:t> of Data Communication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86" y="1194499"/>
            <a:ext cx="6220326" cy="32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735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to Point Vs Multipoint 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16630" l="0" r="0" t="-16630"/>
          <a:stretch/>
        </p:blipFill>
        <p:spPr>
          <a:xfrm>
            <a:off x="819150" y="1247775"/>
            <a:ext cx="51054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175" y="2508375"/>
            <a:ext cx="46101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62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Connection </a:t>
            </a: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Oriented</a:t>
            </a: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Services</a:t>
            </a:r>
            <a:endParaRPr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583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Works on basis of Hand-shaking protocol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2371788"/>
            <a:ext cx="72580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Connectionless</a:t>
            </a: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Services</a:t>
            </a:r>
            <a:endParaRPr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00" y="1271850"/>
            <a:ext cx="7158211" cy="33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469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Circuit Switching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5" y="1299325"/>
            <a:ext cx="5584875" cy="28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1151850" y="4244325"/>
            <a:ext cx="71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Total 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Setup time + Transmission time + Propagation delay + Teardown Time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Total transmission time is also called total delay.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089150" y="1349675"/>
            <a:ext cx="2735700" cy="277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Setup time=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Time required for establishing setup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Number of bits in message/ Bandwidth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Propagation delay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Distance/ Speed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Teardown time=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Time required for releasing resources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529200" y="523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Packet Switching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29200" y="4412050"/>
            <a:ext cx="71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Total 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n(Transmission time) + Propagation delay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5940075" y="1059275"/>
            <a:ext cx="2912100" cy="384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n=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number of routers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Number of bits in message/ Bandwidth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Propagation delay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Distance/ Speed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Teardown time=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Time required for releasing resources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Total transmission delay also includes queuing delay and processing delay at each hop (hop is a point or a router from where packets are transmitted to next node.) If they are not mentioned, then ignore them.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03" y="1282900"/>
            <a:ext cx="5162225" cy="290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740750" y="64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in Circuit Switching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819150" y="14552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Multiplexing: </a:t>
            </a:r>
            <a:r>
              <a:rPr lang="en"/>
              <a:t>Combining multiple analog or digital signals into one composite </a:t>
            </a:r>
            <a:r>
              <a:rPr lang="en"/>
              <a:t>signal that is transported over a communication medium.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Demultiplexing: </a:t>
            </a:r>
            <a:r>
              <a:rPr lang="en"/>
              <a:t>Converting a single signal with multiple streams into separate signals in order to transform it back into their original form.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0" r="10498" t="10498"/>
          <a:stretch/>
        </p:blipFill>
        <p:spPr>
          <a:xfrm>
            <a:off x="1007329" y="3103750"/>
            <a:ext cx="2017899" cy="14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825" y="3043226"/>
            <a:ext cx="3819948" cy="14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819150" y="516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Division Multiplexing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248138"/>
            <a:ext cx="57150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876050" y="3467500"/>
            <a:ext cx="735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Total 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Setup time + Transmission time + Propagation delay + Teardown Time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Since bandwidth is divided among slots: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Bandwidth per slot= total bandwidth/ number of slots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720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Division Multiplexing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00" y="1164713"/>
            <a:ext cx="56673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876050" y="3467500"/>
            <a:ext cx="735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Total Transmission 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Setup time + Transmission time + Propagation delay + Teardown Time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Since bandwidth is divided among slots: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Bandwidth per slot= Total bandwidth/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(number of frames * bits in each frame)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626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CS-3001 Computer Networks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Instructor: </a:t>
            </a:r>
            <a:r>
              <a:rPr lang="en"/>
              <a:t>Salma Kulsoom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Classes: </a:t>
            </a:r>
            <a:r>
              <a:rPr lang="en"/>
              <a:t>Monday, Wednesday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Communication and announcements: </a:t>
            </a:r>
            <a:r>
              <a:rPr lang="en"/>
              <a:t>Everything on Slate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Counselling hours: </a:t>
            </a:r>
            <a:r>
              <a:rPr lang="en"/>
              <a:t>Monday 2:30 PM to 4:00 PM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Text book: </a:t>
            </a:r>
            <a:r>
              <a:rPr lang="en"/>
              <a:t>Computer</a:t>
            </a:r>
            <a:r>
              <a:rPr lang="en"/>
              <a:t> Networking by James F. Kurose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Grading Policy;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Assignments: 10%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Quies: 10%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Mids: 30%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Final:50%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465075" y="700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Datagram Packet 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819150" y="16553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Pure packet switching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reservation of packets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order of packets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Packets randomly choose any path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Headers </a:t>
            </a:r>
            <a:r>
              <a:rPr lang="en"/>
              <a:t>associated</a:t>
            </a:r>
            <a:r>
              <a:rPr lang="en"/>
              <a:t> with each packet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Frequent packet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More efficient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Packet Switching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less, do not work on hand-shaking principle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efficient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wastage of resources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Global header only with first packet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overhead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Less dealy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819150" y="64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</a:t>
            </a:r>
            <a:r>
              <a:rPr lang="en"/>
              <a:t>Exercises</a:t>
            </a:r>
            <a:r>
              <a:rPr lang="en"/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</a:rPr>
              <a:t>Mentioned in the self study material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continued..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645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Get into </a:t>
            </a:r>
            <a:r>
              <a:rPr lang="en" sz="2000"/>
              <a:t>basics</a:t>
            </a:r>
            <a:r>
              <a:rPr lang="en" sz="2000"/>
              <a:t> of networking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Types of connections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Circuit Switching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Packet </a:t>
            </a:r>
            <a:r>
              <a:rPr lang="en" sz="2000"/>
              <a:t>switching</a:t>
            </a:r>
            <a:r>
              <a:rPr lang="en" sz="2000"/>
              <a:t> (Datagram and Virtual circuit)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740750" y="516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740750" y="1286900"/>
            <a:ext cx="750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What is </a:t>
            </a:r>
            <a:r>
              <a:rPr lang="en"/>
              <a:t>internet</a:t>
            </a:r>
            <a:r>
              <a:rPr lang="en"/>
              <a:t>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Internet nuts and bolts (Components of </a:t>
            </a:r>
            <a:r>
              <a:rPr lang="en"/>
              <a:t>internet</a:t>
            </a:r>
            <a:r>
              <a:rPr lang="en"/>
              <a:t>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Edges and core of internet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Network protocols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Connection oriented and connectionless services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Point</a:t>
            </a:r>
            <a:r>
              <a:rPr lang="en"/>
              <a:t> to point and </a:t>
            </a:r>
            <a:r>
              <a:rPr lang="en"/>
              <a:t>multipoint</a:t>
            </a:r>
            <a:r>
              <a:rPr lang="en"/>
              <a:t> connection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Circuit switching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Frequency division multiplexing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Time division multiplexing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Packet switching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Datagram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Virtual circuit </a:t>
            </a:r>
            <a:r>
              <a:rPr lang="en"/>
              <a:t>switching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Practice questions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Network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614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Computer Network: 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Two or more devices that are connected with one another for the purpose of communicating data electronically. </a:t>
            </a:r>
            <a:endParaRPr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00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cohesive architecture that allows a variety of equipment to transfer information in a near-seamless fashion.</a:t>
            </a:r>
            <a:endParaRPr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00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Internet: 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Global computer network where networks from around the world are connected through standard protocols. </a:t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1494625" y="48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Nuts and Bolts View of Internet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206600"/>
            <a:ext cx="797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Core components that formulates an 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internet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Software: 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Network applications, 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Protocols</a:t>
            </a: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Operating System </a:t>
            </a:r>
            <a:endParaRPr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Hardware:</a:t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End Systems -&gt; Sender, Receiver, Host, Node, Client, Servers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Host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Communication link -&gt; Chanel, media, medium, connection, 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Switch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Hub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Router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Modem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Base station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Satellite Links 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1A1A1A"/>
                </a:solidFill>
                <a:highlight>
                  <a:srgbClr val="FFFFFF"/>
                </a:highlight>
              </a:rPr>
              <a:t>Repeaters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1857850" y="354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Nuts and Bolts of Internet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" y="1309313"/>
            <a:ext cx="4285275" cy="30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100" y="999525"/>
            <a:ext cx="1033600" cy="10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5689800" y="1882400"/>
            <a:ext cx="345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b="1" sz="15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338" y="2520200"/>
            <a:ext cx="1184875" cy="11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5521975" y="3480275"/>
            <a:ext cx="103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Modem</a:t>
            </a:r>
            <a:endParaRPr b="1" sz="19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375" y="999526"/>
            <a:ext cx="721450" cy="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6884475" y="1851650"/>
            <a:ext cx="156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Base Station</a:t>
            </a:r>
            <a:endParaRPr b="1" sz="19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1381" y="2390050"/>
            <a:ext cx="1090225" cy="10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7111375" y="3608700"/>
            <a:ext cx="147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Satellite Link</a:t>
            </a:r>
            <a:endParaRPr b="1" sz="19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638300" y="597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Edges and Core of Network</a:t>
            </a:r>
            <a:endParaRPr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457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Edges: End devices, clients, servers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00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lang="en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Core: Router, Gateways, Bridges, Switches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2391000" y="500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Internet Protocols</a:t>
            </a:r>
            <a:endParaRPr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75" y="1127325"/>
            <a:ext cx="58197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